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3" r:id="rId6"/>
    <p:sldId id="261" r:id="rId7"/>
    <p:sldId id="262" r:id="rId8"/>
    <p:sldId id="265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воркинг" initials="К" lastIdx="1" clrIdx="0">
    <p:extLst>
      <p:ext uri="{19B8F6BF-5375-455C-9EA6-DF929625EA0E}">
        <p15:presenceInfo xmlns:p15="http://schemas.microsoft.com/office/powerpoint/2012/main" userId="Коворкин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410"/>
  </p:normalViewPr>
  <p:slideViewPr>
    <p:cSldViewPr snapToGrid="0">
      <p:cViewPr varScale="1">
        <p:scale>
          <a:sx n="102" d="100"/>
          <a:sy n="102" d="100"/>
        </p:scale>
        <p:origin x="21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9T18:17:33.44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1cbad5a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1cbad5a2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cbad5a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cbad5a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38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d729bd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d729bd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55450" y="1845700"/>
            <a:ext cx="73074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80"/>
              <a:t>Проект: Игра “Змейка” на Pygame</a:t>
            </a:r>
            <a:endParaRPr sz="338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22325" y="3420550"/>
            <a:ext cx="48297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/>
              <a:t>Выполнили: Олесик Эвелина Владимировна,  </a:t>
            </a:r>
            <a:endParaRPr sz="1497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/>
              <a:t>		     Быков Кирилл Витальевич</a:t>
            </a:r>
            <a:endParaRPr sz="1497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97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/>
              <a:t>Руководитель: Русанова Ольга Александровна</a:t>
            </a:r>
            <a:endParaRPr sz="1497"/>
          </a:p>
        </p:txBody>
      </p:sp>
      <p:sp>
        <p:nvSpPr>
          <p:cNvPr id="87" name="Google Shape;87;p13"/>
          <p:cNvSpPr txBox="1"/>
          <p:nvPr/>
        </p:nvSpPr>
        <p:spPr>
          <a:xfrm>
            <a:off x="8521500" y="4349650"/>
            <a:ext cx="6225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проекта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4"/>
            <a:ext cx="8520600" cy="2888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/>
              <a:t>Показать, какие программы и игры могут писать дети. Привлечь внимание и вызвать интерес к программированию и разработке не только как к дополнительному образованию, но и основному направлению.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>
              <a:spcAft>
                <a:spcPts val="1200"/>
              </a:spcAft>
              <a:buNone/>
            </a:pPr>
            <a:r>
              <a:rPr lang="ru-RU" sz="3100" dirty="0">
                <a:solidFill>
                  <a:schemeClr val="tx1"/>
                </a:solidFill>
              </a:rPr>
              <a:t>Задача</a:t>
            </a:r>
            <a:endParaRPr lang="ru" sz="3100" dirty="0">
              <a:solidFill>
                <a:schemeClr val="tx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ru" sz="1900" dirty="0">
                <a:solidFill>
                  <a:schemeClr val="bg2"/>
                </a:solidFill>
              </a:rPr>
              <a:t>Разработать </a:t>
            </a:r>
            <a:r>
              <a:rPr lang="ru-RU" sz="1900" dirty="0">
                <a:solidFill>
                  <a:schemeClr val="bg2"/>
                </a:solidFill>
              </a:rPr>
              <a:t>игру</a:t>
            </a:r>
            <a:r>
              <a:rPr lang="en-US" sz="1900" dirty="0">
                <a:solidFill>
                  <a:schemeClr val="bg2"/>
                </a:solidFill>
              </a:rPr>
              <a:t>,</a:t>
            </a:r>
            <a:r>
              <a:rPr lang="ru-RU" sz="1900" dirty="0">
                <a:solidFill>
                  <a:schemeClr val="bg2"/>
                </a:solidFill>
              </a:rPr>
              <a:t> используя библиотеку </a:t>
            </a:r>
            <a:r>
              <a:rPr lang="en-US" sz="1900" dirty="0" err="1">
                <a:solidFill>
                  <a:schemeClr val="bg2"/>
                </a:solidFill>
              </a:rPr>
              <a:t>Pygame</a:t>
            </a:r>
            <a:r>
              <a:rPr lang="ru-RU" sz="1900" dirty="0">
                <a:solidFill>
                  <a:schemeClr val="bg2"/>
                </a:solidFill>
              </a:rPr>
              <a:t>: сделать возможность регистрации нового аккаунта и входа в существующий</a:t>
            </a:r>
            <a:r>
              <a:rPr lang="en-US" sz="1900" dirty="0">
                <a:solidFill>
                  <a:schemeClr val="bg2"/>
                </a:solidFill>
              </a:rPr>
              <a:t>, </a:t>
            </a:r>
            <a:r>
              <a:rPr lang="ru-RU" sz="1900" dirty="0">
                <a:solidFill>
                  <a:schemeClr val="bg2"/>
                </a:solidFill>
              </a:rPr>
              <a:t>таблицу рекордов</a:t>
            </a:r>
            <a:r>
              <a:rPr lang="en-US" sz="1900" dirty="0">
                <a:solidFill>
                  <a:schemeClr val="bg2"/>
                </a:solidFill>
              </a:rPr>
              <a:t>.</a:t>
            </a:r>
            <a:r>
              <a:rPr lang="ru-RU" sz="1900" dirty="0">
                <a:solidFill>
                  <a:schemeClr val="bg2"/>
                </a:solidFill>
              </a:rPr>
              <a:t> Использовать спрайты для анимации</a:t>
            </a:r>
            <a:r>
              <a:rPr lang="en-US" sz="1900" dirty="0">
                <a:solidFill>
                  <a:schemeClr val="bg2"/>
                </a:solidFill>
              </a:rPr>
              <a:t>,</a:t>
            </a:r>
            <a:r>
              <a:rPr lang="ru-RU" sz="1900" dirty="0">
                <a:solidFill>
                  <a:schemeClr val="bg2"/>
                </a:solidFill>
              </a:rPr>
              <a:t> написать алгоритм генерации карты и выбора фруктов</a:t>
            </a:r>
            <a:r>
              <a:rPr lang="en-US" sz="2900" dirty="0">
                <a:solidFill>
                  <a:schemeClr val="tx1"/>
                </a:solidFill>
              </a:rPr>
              <a:t>.</a:t>
            </a:r>
            <a:endParaRPr lang="ru" sz="2900" dirty="0">
              <a:solidFill>
                <a:schemeClr val="tx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24076-2677-4FE7-88C1-16193414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2C0A0-EF51-49A6-9561-9571F3C43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осуществляется нажатием на стрелки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Столкновение с краем карты</a:t>
            </a:r>
            <a:r>
              <a:rPr lang="en-US" dirty="0"/>
              <a:t>, </a:t>
            </a:r>
            <a:r>
              <a:rPr lang="ru-RU" dirty="0"/>
              <a:t>телом змейки</a:t>
            </a:r>
            <a:r>
              <a:rPr lang="en-US" dirty="0"/>
              <a:t>,</a:t>
            </a:r>
            <a:r>
              <a:rPr lang="ru-RU" dirty="0"/>
              <a:t> препятствиями считается проигрышем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Для более интересного вида добавлены разные виды фруктов</a:t>
            </a:r>
            <a:r>
              <a:rPr lang="en-US" dirty="0"/>
              <a:t>, </a:t>
            </a:r>
            <a:r>
              <a:rPr lang="ru-RU" dirty="0"/>
              <a:t>все они привносят одинаковое количество очков</a:t>
            </a:r>
            <a:r>
              <a:rPr lang="en-US" dirty="0"/>
              <a:t>.</a:t>
            </a:r>
          </a:p>
          <a:p>
            <a:r>
              <a:rPr lang="ru-RU" dirty="0"/>
              <a:t>По достижении 50 очков уровень считается пройденным</a:t>
            </a:r>
            <a:r>
              <a:rPr lang="en-US" dirty="0"/>
              <a:t>,</a:t>
            </a:r>
            <a:r>
              <a:rPr lang="ru-RU" dirty="0"/>
              <a:t> играет победная музыка</a:t>
            </a:r>
            <a:r>
              <a:rPr lang="en-US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5AC96-6762-4292-A87E-07FF4D11D54C}"/>
              </a:ext>
            </a:extLst>
          </p:cNvPr>
          <p:cNvSpPr txBox="1"/>
          <p:nvPr/>
        </p:nvSpPr>
        <p:spPr>
          <a:xfrm>
            <a:off x="8564316" y="426712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173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20149" y="223100"/>
            <a:ext cx="6455779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/>
              <a:t>Основные характеристики</a:t>
            </a:r>
            <a:endParaRPr sz="2700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220150" y="11689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Используемый язык программирования: Python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627350" y="1168924"/>
            <a:ext cx="3234600" cy="26804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Используемые библиотеки: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Pygame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Sqlite3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Math</a:t>
            </a: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0150" y="16306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Объём кода: 1100 строк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20150" y="2833550"/>
            <a:ext cx="5407200" cy="1015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Работа над проектом осуществлялась с помощью удалённого репозитория на платформе GitHub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20150" y="2089850"/>
            <a:ext cx="5407200" cy="738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программе присутствует многооконный интерфейс и анимация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563100" y="4353775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92675" y="543825"/>
            <a:ext cx="33609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22"/>
              <a:t>Структура программы</a:t>
            </a:r>
            <a:endParaRPr sz="2622"/>
          </a:p>
        </p:txBody>
      </p:sp>
      <p:sp>
        <p:nvSpPr>
          <p:cNvPr id="119" name="Google Shape;119;p17"/>
          <p:cNvSpPr txBox="1"/>
          <p:nvPr/>
        </p:nvSpPr>
        <p:spPr>
          <a:xfrm>
            <a:off x="-12" y="1799650"/>
            <a:ext cx="26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Окно регистрации/входа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300" y="562606"/>
            <a:ext cx="1061001" cy="9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00" y="2957365"/>
            <a:ext cx="1061000" cy="97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Снимок экрана 2025-03-19 1618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100" y="1689987"/>
            <a:ext cx="1060998" cy="98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Снимок экрана 2025-03-19 16180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50" y="2229450"/>
            <a:ext cx="1061001" cy="10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title="Снимок экрана 2025-03-19 1617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75" y="2229450"/>
            <a:ext cx="1250867" cy="1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045700" y="1127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Таблица рекордов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212602" y="2526275"/>
            <a:ext cx="174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Настройки игры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004500" y="1258875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932125" y="1627926"/>
            <a:ext cx="15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rot="10800000" flipH="1">
            <a:off x="1937625" y="2731175"/>
            <a:ext cx="994500" cy="21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 txBox="1"/>
          <p:nvPr/>
        </p:nvSpPr>
        <p:spPr>
          <a:xfrm>
            <a:off x="8627803" y="4458433"/>
            <a:ext cx="411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100" y="4039565"/>
            <a:ext cx="1061000" cy="972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 rot="10800000">
            <a:off x="7444700" y="2902150"/>
            <a:ext cx="0" cy="663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/>
          <p:nvPr/>
        </p:nvCxnSpPr>
        <p:spPr>
          <a:xfrm flipH="1">
            <a:off x="7444600" y="3073975"/>
            <a:ext cx="900" cy="61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7107250" y="3608475"/>
            <a:ext cx="6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Игра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4E151F8-6BA5-848E-4070-CC2A0628FD9F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4257207" y="1049041"/>
            <a:ext cx="1262093" cy="162303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B27350-52D3-A541-729D-F2BAD0E6B95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4257207" y="2181031"/>
            <a:ext cx="2665893" cy="65211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E1A9B1F-A9BE-C7C6-7D88-9D6EC917DD25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4257207" y="2957365"/>
            <a:ext cx="1262093" cy="486418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B2DF5-00A0-4C04-BA6B-C1D6DA20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4" y="379910"/>
            <a:ext cx="2956187" cy="438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FEB54-346D-4D86-9F13-422DC75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40" y="379910"/>
            <a:ext cx="4554313" cy="4383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8F91-E800-4CB1-9389-E04988DBCCF1}"/>
              </a:ext>
            </a:extLst>
          </p:cNvPr>
          <p:cNvSpPr txBox="1"/>
          <p:nvPr/>
        </p:nvSpPr>
        <p:spPr>
          <a:xfrm>
            <a:off x="8634132" y="45327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3C6C-CBCC-269F-87EA-412E30C86420}"/>
              </a:ext>
            </a:extLst>
          </p:cNvPr>
          <p:cNvSpPr txBox="1"/>
          <p:nvPr/>
        </p:nvSpPr>
        <p:spPr>
          <a:xfrm>
            <a:off x="914855" y="-50977"/>
            <a:ext cx="6218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Реализация анимации и рисования змейки</a:t>
            </a:r>
          </a:p>
        </p:txBody>
      </p:sp>
    </p:spTree>
    <p:extLst>
      <p:ext uri="{BB962C8B-B14F-4D97-AF65-F5344CB8AC3E}">
        <p14:creationId xmlns:p14="http://schemas.microsoft.com/office/powerpoint/2010/main" val="263524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A0BD16-C46B-456C-93DA-DCA50D63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" t="53852" r="-448" b="-48"/>
          <a:stretch/>
        </p:blipFill>
        <p:spPr>
          <a:xfrm>
            <a:off x="4093718" y="1825517"/>
            <a:ext cx="3750651" cy="2196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C6C0F-B851-4059-8735-68E790C342DA}"/>
              </a:ext>
            </a:extLst>
          </p:cNvPr>
          <p:cNvSpPr txBox="1"/>
          <p:nvPr/>
        </p:nvSpPr>
        <p:spPr>
          <a:xfrm>
            <a:off x="8592209" y="448762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B52BC-FAA5-FF96-A764-5D0445E0F7C4}"/>
              </a:ext>
            </a:extLst>
          </p:cNvPr>
          <p:cNvSpPr txBox="1"/>
          <p:nvPr/>
        </p:nvSpPr>
        <p:spPr>
          <a:xfrm>
            <a:off x="1656993" y="462656"/>
            <a:ext cx="487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Функция проверки столкновений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E2264F-AE21-F35A-FB83-30D2EBFE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" r="-224" b="40749"/>
          <a:stretch/>
        </p:blipFill>
        <p:spPr>
          <a:xfrm>
            <a:off x="193501" y="1515125"/>
            <a:ext cx="3750651" cy="28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title="q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75" y="1279200"/>
            <a:ext cx="2585125" cy="2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5761888" y="4003575"/>
            <a:ext cx="242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QRcode репозитория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00E7-3463-49DB-8C89-C8CF71519C4F}"/>
              </a:ext>
            </a:extLst>
          </p:cNvPr>
          <p:cNvSpPr txBox="1"/>
          <p:nvPr/>
        </p:nvSpPr>
        <p:spPr>
          <a:xfrm>
            <a:off x="8690847" y="4465275"/>
            <a:ext cx="2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Запись экрана 2025-03-26 в 16.44.09">
            <a:hlinkClick r:id="" action="ppaction://media"/>
            <a:extLst>
              <a:ext uri="{FF2B5EF4-FFF2-40B4-BE49-F238E27FC236}">
                <a16:creationId xmlns:a16="http://schemas.microsoft.com/office/drawing/2014/main" id="{5892572D-0E08-E488-409B-5C1B0FBCF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64" y="257502"/>
            <a:ext cx="4434213" cy="462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212</Words>
  <Application>Microsoft Macintosh PowerPoint</Application>
  <PresentationFormat>Экран (16:9)</PresentationFormat>
  <Paragraphs>46</Paragraphs>
  <Slides>8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Roboto</vt:lpstr>
      <vt:lpstr>Geometric</vt:lpstr>
      <vt:lpstr>Проект: Игра “Змейка” на Pygame</vt:lpstr>
      <vt:lpstr>Цель проекта</vt:lpstr>
      <vt:lpstr>Правила игры</vt:lpstr>
      <vt:lpstr>Основные характеристики</vt:lpstr>
      <vt:lpstr>Структура программы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Игра “Змейка” на Pygame</dc:title>
  <dc:creator>Коворкинг</dc:creator>
  <cp:lastModifiedBy>кирилл б</cp:lastModifiedBy>
  <cp:revision>9</cp:revision>
  <dcterms:modified xsi:type="dcterms:W3CDTF">2025-03-26T13:56:28Z</dcterms:modified>
</cp:coreProperties>
</file>